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FEE9BA-0F3A-4D7C-BD19-35CBAB9CC551}"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EE9BA-0F3A-4D7C-BD19-35CBAB9CC551}"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EE9BA-0F3A-4D7C-BD19-35CBAB9CC551}"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EE9BA-0F3A-4D7C-BD19-35CBAB9CC551}"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FEE9BA-0F3A-4D7C-BD19-35CBAB9CC551}"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FEE9BA-0F3A-4D7C-BD19-35CBAB9CC551}"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FEE9BA-0F3A-4D7C-BD19-35CBAB9CC551}" type="datetimeFigureOut">
              <a:rPr lang="en-US" smtClean="0"/>
              <a:pPr/>
              <a:t>3/22/2010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FEE9BA-0F3A-4D7C-BD19-35CBAB9CC551}" type="datetimeFigureOut">
              <a:rPr lang="en-US" smtClean="0"/>
              <a:pPr/>
              <a:t>3/22/2010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EE9BA-0F3A-4D7C-BD19-35CBAB9CC551}" type="datetimeFigureOut">
              <a:rPr lang="en-US" smtClean="0"/>
              <a:pPr/>
              <a:t>3/22/2010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EE9BA-0F3A-4D7C-BD19-35CBAB9CC551}"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EE9BA-0F3A-4D7C-BD19-35CBAB9CC551}"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91C897-D834-48D1-9DB2-A1EAE7BC2D3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3000">
              <a:srgbClr val="FFFF00"/>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FEE9BA-0F3A-4D7C-BD19-35CBAB9CC551}" type="datetimeFigureOut">
              <a:rPr lang="en-US" smtClean="0"/>
              <a:pPr/>
              <a:t>3/22/2010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91C897-D834-48D1-9DB2-A1EAE7BC2D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rial" pitchFamily="34" charset="0"/>
                <a:cs typeface="Arial" pitchFamily="34" charset="0"/>
              </a:rPr>
              <a:t>Israel</a:t>
            </a:r>
            <a:endParaRPr lang="en-US" dirty="0">
              <a:latin typeface="Arial" pitchFamily="34" charset="0"/>
              <a:cs typeface="Arial" pitchFamily="34" charset="0"/>
            </a:endParaRPr>
          </a:p>
        </p:txBody>
      </p:sp>
      <p:sp>
        <p:nvSpPr>
          <p:cNvPr id="3" name="Subtitle 2"/>
          <p:cNvSpPr>
            <a:spLocks noGrp="1"/>
          </p:cNvSpPr>
          <p:nvPr>
            <p:ph type="subTitle" idx="1"/>
          </p:nvPr>
        </p:nvSpPr>
        <p:spPr/>
        <p:txBody>
          <a:bodyPr/>
          <a:lstStyle/>
          <a:p>
            <a:r>
              <a:rPr lang="en-US" dirty="0" smtClean="0">
                <a:latin typeface="Arial" pitchFamily="34" charset="0"/>
                <a:cs typeface="Arial" pitchFamily="34" charset="0"/>
              </a:rPr>
              <a:t>Tanner Tyson</a:t>
            </a:r>
            <a:endParaRPr lang="en-US" dirty="0">
              <a:latin typeface="Arial" pitchFamily="34" charset="0"/>
              <a:cs typeface="Arial" pitchFamily="34" charset="0"/>
            </a:endParaRPr>
          </a:p>
        </p:txBody>
      </p:sp>
      <p:pic>
        <p:nvPicPr>
          <p:cNvPr id="9218" name="Picture 2" descr="http://www.stateofisrael.com/Israeli%20Flag.gif"/>
          <p:cNvPicPr>
            <a:picLocks noChangeAspect="1" noChangeArrowheads="1"/>
          </p:cNvPicPr>
          <p:nvPr/>
        </p:nvPicPr>
        <p:blipFill>
          <a:blip r:embed="rId2" cstate="print"/>
          <a:srcRect/>
          <a:stretch>
            <a:fillRect/>
          </a:stretch>
        </p:blipFill>
        <p:spPr bwMode="auto">
          <a:xfrm>
            <a:off x="228600" y="381000"/>
            <a:ext cx="3438525" cy="25050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The Land</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20000"/>
          </a:bodyPr>
          <a:lstStyle/>
          <a:p>
            <a:r>
              <a:rPr lang="en-US" dirty="0" smtClean="0"/>
              <a:t>Located in the Middle East</a:t>
            </a:r>
          </a:p>
          <a:p>
            <a:r>
              <a:rPr lang="en-US" b="0" dirty="0" smtClean="0"/>
              <a:t>Bordered by Gaza Strip, Egypt, Jordan, Lebanon, Syria, and West Bank</a:t>
            </a:r>
          </a:p>
          <a:p>
            <a:r>
              <a:rPr lang="en-US" dirty="0" smtClean="0"/>
              <a:t>Landforms include the Negev desert is in the south, low coastal plain, central mountains, and the Jordan Rift Valley</a:t>
            </a:r>
          </a:p>
          <a:p>
            <a:r>
              <a:rPr lang="en-US" dirty="0" smtClean="0"/>
              <a:t>Natural Resources include timber, potash, copper ore, natural gas, phosphate rock, magnesium bromide, clays, sand</a:t>
            </a:r>
          </a:p>
          <a:p>
            <a:r>
              <a:rPr lang="en-US" dirty="0" smtClean="0"/>
              <a:t>Notable Water Systems: Jordan River, Sea of Galilee, and Dead Sea, </a:t>
            </a:r>
          </a:p>
          <a:p>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Climate/Vegetation</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20000"/>
          </a:bodyPr>
          <a:lstStyle/>
          <a:p>
            <a:r>
              <a:rPr lang="en-US" dirty="0" smtClean="0"/>
              <a:t>Native Wildlife</a:t>
            </a:r>
          </a:p>
          <a:p>
            <a:pPr>
              <a:buNone/>
            </a:pPr>
            <a:r>
              <a:rPr lang="en-US" dirty="0"/>
              <a:t>	</a:t>
            </a:r>
            <a:r>
              <a:rPr lang="en-US" dirty="0" smtClean="0"/>
              <a:t>-Hippopotamus</a:t>
            </a:r>
          </a:p>
          <a:p>
            <a:pPr>
              <a:buNone/>
            </a:pPr>
            <a:r>
              <a:rPr lang="en-US" dirty="0" smtClean="0"/>
              <a:t>	-Rhinoceros</a:t>
            </a:r>
          </a:p>
          <a:p>
            <a:pPr>
              <a:buNone/>
            </a:pPr>
            <a:r>
              <a:rPr lang="en-US" dirty="0" smtClean="0"/>
              <a:t>	-</a:t>
            </a:r>
            <a:r>
              <a:rPr lang="en-US" dirty="0" smtClean="0"/>
              <a:t>Warthog</a:t>
            </a:r>
          </a:p>
          <a:p>
            <a:pPr>
              <a:buNone/>
            </a:pPr>
            <a:r>
              <a:rPr lang="en-US" dirty="0" smtClean="0"/>
              <a:t>	-Striped Hyena</a:t>
            </a:r>
          </a:p>
          <a:p>
            <a:pPr>
              <a:buNone/>
            </a:pPr>
            <a:r>
              <a:rPr lang="en-US" dirty="0" smtClean="0"/>
              <a:t>	-Wild Horses</a:t>
            </a:r>
          </a:p>
          <a:p>
            <a:pPr>
              <a:buNone/>
            </a:pPr>
            <a:r>
              <a:rPr lang="en-US" dirty="0" smtClean="0"/>
              <a:t>	-Wild Asses </a:t>
            </a:r>
          </a:p>
          <a:p>
            <a:pPr>
              <a:buNone/>
            </a:pPr>
            <a:r>
              <a:rPr lang="en-US" dirty="0" smtClean="0"/>
              <a:t>	-Wolves</a:t>
            </a:r>
          </a:p>
          <a:p>
            <a:pPr>
              <a:buNone/>
            </a:pPr>
            <a:r>
              <a:rPr lang="en-US" dirty="0" smtClean="0"/>
              <a:t>	-Badgers</a:t>
            </a:r>
          </a:p>
        </p:txBody>
      </p:sp>
      <p:pic>
        <p:nvPicPr>
          <p:cNvPr id="7170" name="Picture 2" descr="http://www.dreamsofmytiger.com/pictars/badger.jpg"/>
          <p:cNvPicPr>
            <a:picLocks noChangeAspect="1" noChangeArrowheads="1"/>
          </p:cNvPicPr>
          <p:nvPr/>
        </p:nvPicPr>
        <p:blipFill>
          <a:blip r:embed="rId2" cstate="print"/>
          <a:srcRect/>
          <a:stretch>
            <a:fillRect/>
          </a:stretch>
        </p:blipFill>
        <p:spPr bwMode="auto">
          <a:xfrm>
            <a:off x="4495800" y="1447800"/>
            <a:ext cx="3181350" cy="44767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Government</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t>Israel is a Parliamentary Democracy</a:t>
            </a:r>
          </a:p>
          <a:p>
            <a:r>
              <a:rPr lang="en-US" dirty="0" smtClean="0"/>
              <a:t>Israel has no formal constitution, but some of the functions of a constitution are filled by the Declaration of Establishment (1948), the Basic Laws of the parliament (Knesset), and the Israeli citizenship law</a:t>
            </a:r>
          </a:p>
          <a:p>
            <a:r>
              <a:rPr lang="en-US" dirty="0" smtClean="0"/>
              <a:t>President = President Shimon Peres</a:t>
            </a:r>
          </a:p>
          <a:p>
            <a:r>
              <a:rPr lang="en-US" dirty="0" smtClean="0"/>
              <a:t>Prime Minister = Binyamin Netanyahu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History and Current Events</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lnSpcReduction="10000"/>
          </a:bodyPr>
          <a:lstStyle/>
          <a:p>
            <a:r>
              <a:rPr lang="en-US" dirty="0" smtClean="0"/>
              <a:t>Israel gained independence from the British and became its own country on May 14, 1948</a:t>
            </a:r>
          </a:p>
          <a:p>
            <a:r>
              <a:rPr lang="en-US" dirty="0" smtClean="0"/>
              <a:t>On June 5, 1967, Israel attacked Egypt and destroyed almost its whole air force while it was still grounded. This was part of a quest to gain more land, which Israel did. By the end of all of their attacks on other countries, Israel nearly doubled the amount of land it controlled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Economy</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t>Industries in Israel include: high-technology projects (aviation, communications, computer-aided design and manufactures, medical electronics, fiber optics), wood and paper production, potash and phosphates, food, beverages,  tobacco, caustic soda, cement, construction, metal products, chemical products, plastics, diamond cutting, textiles, and footwear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Culture</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t>The most widely practiced religion in Israel is Judaism, which 82% of Israel’s people practice</a:t>
            </a:r>
          </a:p>
          <a:p>
            <a:r>
              <a:rPr lang="en-US" dirty="0" smtClean="0"/>
              <a:t>Out of the other 18%, the majority of them are Muslim Arabs</a:t>
            </a:r>
          </a:p>
          <a:p>
            <a:r>
              <a:rPr lang="en-US" dirty="0" smtClean="0"/>
              <a:t>There is also a small number of Christians who live in Israel</a:t>
            </a:r>
            <a:endParaRPr lang="en-US" dirty="0"/>
          </a:p>
        </p:txBody>
      </p:sp>
      <p:pic>
        <p:nvPicPr>
          <p:cNvPr id="3074" name="Picture 2" descr="http://www.gosai.com/krishna-talk/graphics/satkona-picts/star-of-david.gif"/>
          <p:cNvPicPr>
            <a:picLocks noChangeAspect="1" noChangeArrowheads="1"/>
          </p:cNvPicPr>
          <p:nvPr/>
        </p:nvPicPr>
        <p:blipFill>
          <a:blip r:embed="rId2" cstate="print"/>
          <a:srcRect/>
          <a:stretch>
            <a:fillRect/>
          </a:stretch>
        </p:blipFill>
        <p:spPr bwMode="auto">
          <a:xfrm>
            <a:off x="3429000" y="4267200"/>
            <a:ext cx="2438400" cy="24384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Places to Visit</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t>Golan Heights (Nimrod’s Castle, waterfall)</a:t>
            </a:r>
          </a:p>
          <a:p>
            <a:r>
              <a:rPr lang="en-US" dirty="0" smtClean="0"/>
              <a:t>Galilee (Montfort Castle)</a:t>
            </a:r>
          </a:p>
          <a:p>
            <a:r>
              <a:rPr lang="en-US" dirty="0" smtClean="0"/>
              <a:t>Jerusalem (Capital of Israel)</a:t>
            </a:r>
          </a:p>
          <a:p>
            <a:r>
              <a:rPr lang="en-US" dirty="0" smtClean="0"/>
              <a:t>Tel Aviv (Israel’s largest City)</a:t>
            </a:r>
          </a:p>
          <a:p>
            <a:r>
              <a:rPr lang="en-US" dirty="0" smtClean="0"/>
              <a:t>Ramat </a:t>
            </a:r>
            <a:r>
              <a:rPr lang="en-US" dirty="0" err="1" smtClean="0"/>
              <a:t>Gan</a:t>
            </a:r>
            <a:r>
              <a:rPr lang="en-US" dirty="0" smtClean="0"/>
              <a:t> Stadium (Israel’s largest stadium)</a:t>
            </a:r>
            <a:endParaRPr lang="en-US" dirty="0"/>
          </a:p>
        </p:txBody>
      </p:sp>
      <p:pic>
        <p:nvPicPr>
          <p:cNvPr id="2050" name="Picture 2" descr="http://www.statemaster.com/wikimir/images/upload.wikimedia.org/wikipedia/commons/thumb/c/c6/Ramat_Gan_Stadium.jpg/300px-Ramat_Gan_Stadium.jpg"/>
          <p:cNvPicPr>
            <a:picLocks noChangeAspect="1" noChangeArrowheads="1"/>
          </p:cNvPicPr>
          <p:nvPr/>
        </p:nvPicPr>
        <p:blipFill>
          <a:blip r:embed="rId2" cstate="print"/>
          <a:srcRect/>
          <a:stretch>
            <a:fillRect/>
          </a:stretch>
        </p:blipFill>
        <p:spPr bwMode="auto">
          <a:xfrm>
            <a:off x="1524000" y="4572000"/>
            <a:ext cx="2857500" cy="21431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Works Cited</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fontScale="85000" lnSpcReduction="10000"/>
          </a:bodyPr>
          <a:lstStyle/>
          <a:p>
            <a:pPr>
              <a:buNone/>
            </a:pPr>
            <a:r>
              <a:rPr lang="en-US" sz="2000" u="sng" dirty="0" smtClean="0"/>
              <a:t>Middle East: Israel</a:t>
            </a:r>
            <a:r>
              <a:rPr lang="en-US" sz="2000" dirty="0" smtClean="0"/>
              <a:t>. The World Factbook: Central Intelligence Agency.</a:t>
            </a:r>
          </a:p>
          <a:p>
            <a:pPr>
              <a:buNone/>
            </a:pPr>
            <a:r>
              <a:rPr lang="en-US" sz="2000" dirty="0" smtClean="0"/>
              <a:t>	&lt;https://www.cia.gov/library/publications/the-world </a:t>
            </a:r>
            <a:r>
              <a:rPr lang="en-US" sz="2000" dirty="0" err="1" smtClean="0"/>
              <a:t>factbook</a:t>
            </a:r>
            <a:r>
              <a:rPr lang="en-US" sz="2000" dirty="0" smtClean="0"/>
              <a:t>/</a:t>
            </a:r>
            <a:r>
              <a:rPr lang="en-US" sz="2000" dirty="0" err="1" smtClean="0"/>
              <a:t>geos</a:t>
            </a:r>
            <a:r>
              <a:rPr lang="en-US" sz="2000" dirty="0" smtClean="0"/>
              <a:t>/is.html&gt;  (17 March 2010).</a:t>
            </a:r>
          </a:p>
          <a:p>
            <a:pPr>
              <a:buNone/>
            </a:pPr>
            <a:r>
              <a:rPr lang="en-US" sz="2000" dirty="0" smtClean="0"/>
              <a:t>Wendy </a:t>
            </a:r>
            <a:r>
              <a:rPr lang="en-US" sz="2000" dirty="0" err="1" smtClean="0"/>
              <a:t>Elliman</a:t>
            </a:r>
            <a:r>
              <a:rPr lang="en-US" sz="2000" dirty="0" smtClean="0"/>
              <a:t>, 3 Sep 2001. </a:t>
            </a:r>
            <a:r>
              <a:rPr lang="sv-SE" sz="2000" u="sng" dirty="0" smtClean="0"/>
              <a:t>Flora and Fauna in Israel</a:t>
            </a:r>
            <a:r>
              <a:rPr lang="sv-SE" sz="2000" dirty="0" smtClean="0"/>
              <a:t>. Spotlight on Israel: Israel Ministry of Foreign Affairs.</a:t>
            </a:r>
          </a:p>
          <a:p>
            <a:pPr>
              <a:buNone/>
            </a:pPr>
            <a:r>
              <a:rPr lang="sv-SE" sz="2000" dirty="0" smtClean="0"/>
              <a:t>	&lt;http://www.mfa.gov.il/MFA/MFAArchive/2000_2009/2001/9/Flora%20and%20Fauna%20in%20Israel&gt; (18 March 2010)</a:t>
            </a:r>
          </a:p>
          <a:p>
            <a:pPr>
              <a:buNone/>
            </a:pPr>
            <a:r>
              <a:rPr lang="sv-SE" sz="2000" dirty="0" smtClean="0"/>
              <a:t>12 March 2010. </a:t>
            </a:r>
            <a:r>
              <a:rPr lang="sv-SE" sz="2000" u="sng" dirty="0" smtClean="0"/>
              <a:t>Geography of Israel</a:t>
            </a:r>
            <a:r>
              <a:rPr lang="sv-SE" sz="2000" dirty="0" smtClean="0"/>
              <a:t>. Wikipedia. </a:t>
            </a:r>
          </a:p>
          <a:p>
            <a:pPr>
              <a:buNone/>
            </a:pPr>
            <a:r>
              <a:rPr lang="sv-SE" sz="2000" dirty="0" smtClean="0"/>
              <a:t>	&lt;http://en.wikipedia.org/wiki/Geography_of_Israel&gt; (18 March 2010) </a:t>
            </a:r>
          </a:p>
          <a:p>
            <a:pPr>
              <a:buNone/>
            </a:pPr>
            <a:r>
              <a:rPr lang="sv-SE" sz="2000" dirty="0" smtClean="0"/>
              <a:t>2007. </a:t>
            </a:r>
            <a:r>
              <a:rPr lang="sv-SE" sz="2000" u="sng" dirty="0" smtClean="0"/>
              <a:t>Key Historical Events</a:t>
            </a:r>
            <a:r>
              <a:rPr lang="sv-SE" sz="2000" dirty="0" smtClean="0"/>
              <a:t>. The Electronic Intifada.</a:t>
            </a:r>
          </a:p>
          <a:p>
            <a:pPr>
              <a:buNone/>
            </a:pPr>
            <a:r>
              <a:rPr lang="sv-SE" sz="2000" dirty="0" smtClean="0"/>
              <a:t>	&lt;http://electronicintifada.net/bytopic/historicalevents.shtml&gt; (22 March 2010)</a:t>
            </a:r>
          </a:p>
          <a:p>
            <a:pPr>
              <a:buNone/>
            </a:pPr>
            <a:r>
              <a:rPr lang="sv-SE" sz="2000" dirty="0" smtClean="0"/>
              <a:t> 2010. </a:t>
            </a:r>
            <a:r>
              <a:rPr lang="sv-SE" sz="2000" u="sng" dirty="0" smtClean="0"/>
              <a:t>Places to Visit in Israel</a:t>
            </a:r>
            <a:r>
              <a:rPr lang="sv-SE" sz="2000" dirty="0" smtClean="0"/>
              <a:t>. Places Online. </a:t>
            </a:r>
          </a:p>
          <a:p>
            <a:pPr>
              <a:buNone/>
            </a:pPr>
            <a:r>
              <a:rPr lang="sv-SE" sz="2000" dirty="0" smtClean="0"/>
              <a:t>	&lt;http://www.placesonline.com/asia/israel/places.asp&gt; (22 March 2010)</a:t>
            </a:r>
          </a:p>
          <a:p>
            <a:pPr>
              <a:buNone/>
            </a:pPr>
            <a:r>
              <a:rPr lang="sv-SE" sz="2000" dirty="0" smtClean="0"/>
              <a:t>2010. </a:t>
            </a:r>
            <a:r>
              <a:rPr lang="sv-SE" sz="2000" u="sng" dirty="0" smtClean="0"/>
              <a:t>Israelis</a:t>
            </a:r>
            <a:r>
              <a:rPr lang="sv-SE" sz="2000" dirty="0" smtClean="0"/>
              <a:t>. Countries and Their Cultures.</a:t>
            </a:r>
          </a:p>
          <a:p>
            <a:pPr>
              <a:buNone/>
            </a:pPr>
            <a:r>
              <a:rPr lang="sv-SE" sz="2000" dirty="0" smtClean="0"/>
              <a:t>	&lt;http://www.everyculture.com/wc/Germany-to-Jamaica/Israelis.html&gt; (22 March 2010)</a:t>
            </a: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TotalTime>
  <Words>376</Words>
  <Application>Microsoft Office PowerPoint</Application>
  <PresentationFormat>On-screen Show (4:3)</PresentationFormat>
  <Paragraphs>51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Israel</vt:lpstr>
      <vt:lpstr>The Land</vt:lpstr>
      <vt:lpstr>Climate/Vegetation</vt:lpstr>
      <vt:lpstr>Government</vt:lpstr>
      <vt:lpstr>History and Current Events</vt:lpstr>
      <vt:lpstr>Economy</vt:lpstr>
      <vt:lpstr>Culture</vt:lpstr>
      <vt:lpstr>Places to Visit</vt:lpstr>
      <vt:lpstr>Works Cited</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Israel</dc:title>
  <dc:creator>tannerntyson</dc:creator>
  <cp:lastModifiedBy>tannerntyson</cp:lastModifiedBy>
  <cp:revision>31</cp:revision>
  <dcterms:created xsi:type="dcterms:W3CDTF">2010-03-17T16:19:58Z</dcterms:created>
  <dcterms:modified xsi:type="dcterms:W3CDTF">2010-03-22T16:53:01Z</dcterms:modified>
</cp:coreProperties>
</file>